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 Medium"/>
      <p:regular r:id="rId15"/>
    </p:embeddedFont>
    <p:embeddedFont>
      <p:font typeface="Barlow Medium"/>
      <p:regular r:id="rId16"/>
    </p:embeddedFon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Round-Robin Scheduling in RTOS: An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408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Round-Robin (RR) scheduling in Real-Time Operating Systems (RTOS). We'll cover its benefits, mechanics, and limitations. Target audience: Embedded systems developers, and students learning RTOS concepts.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71714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3BE8C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8458" y="5865852"/>
            <a:ext cx="12596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5698688"/>
            <a:ext cx="233588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Dubba Naveen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1240643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Understanding Real-Time Operating Systems (RTOS)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RTOS is designed for time-critical applications. The global real-time OS market is projected to reach $5.9 billion by 2028.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Characteristics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 include determinism, responsiveness, reliability, and efficiency.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Examples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Examples of RTOS include FreeRTOS, Zephyr, VxWorks, and QNX.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Mechanics of Round-Robin Scheduling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220789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Time Slice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19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task gets a fixed time slice (quantum).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3559016"/>
            <a:ext cx="1125974" cy="13511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1948" y="3784163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Context Switch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1948" y="4231958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Saving and restoring task states.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4910138"/>
            <a:ext cx="1125974" cy="13511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1948" y="5135285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Ready Queue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1948" y="5583079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Circular queue of runnable tasks.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6261259"/>
            <a:ext cx="1125974" cy="13511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51948" y="6486406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Preemption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251948" y="693420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Interrupting a task when its quantum expires.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50425"/>
            <a:ext cx="667369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Advantages of Round-Robin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684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146" y="575607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5684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Fairness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6175177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Every task gets equal CPU time.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684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60194" y="575607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9328" y="5684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Simplicity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9328" y="6175177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Easy to understand and implement.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684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43242" y="575607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2375" y="5684163"/>
            <a:ext cx="28307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Avoidance of starvation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2375" y="6175177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task is indefinitely blocked.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60540"/>
            <a:ext cx="73550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Disadvantages and Limitations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516624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7786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Priority Ignorance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3269694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Treats all tasks with equal priority. It potentially misses deadlines.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516624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2778681"/>
            <a:ext cx="306050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Context Switching Overhead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43924" y="3612594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 be significant if the time quantum is too small.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963716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2257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Not Ideal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12493" y="5716786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Less efficient when tasks have different computational requirements.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845344"/>
            <a:ext cx="7474744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Round-Robin in Real-Time Systems: Considerations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102876" y="2527697"/>
            <a:ext cx="30480" cy="4856440"/>
          </a:xfrm>
          <a:prstGeom prst="roundRect">
            <a:avLst>
              <a:gd name="adj" fmla="val 328638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1340703" y="3048953"/>
            <a:ext cx="715447" cy="30480"/>
          </a:xfrm>
          <a:prstGeom prst="roundRect">
            <a:avLst>
              <a:gd name="adj" fmla="val 328638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834569" y="2795945"/>
            <a:ext cx="536615" cy="536615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3868" y="2865477"/>
            <a:ext cx="31789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295406" y="2766179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Optimal Time Quantum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95406" y="3240405"/>
            <a:ext cx="6013966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Determining the optimal time quantum for real-time tasks.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340703" y="4620101"/>
            <a:ext cx="715447" cy="30480"/>
          </a:xfrm>
          <a:prstGeom prst="roundRect">
            <a:avLst>
              <a:gd name="adj" fmla="val 328638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834569" y="4367093"/>
            <a:ext cx="536615" cy="536615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3868" y="4436626"/>
            <a:ext cx="31789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295406" y="4337328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Priority Levels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95406" y="4811554"/>
            <a:ext cx="6013966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Incorporate priority levels: Weighted Round-Robin or hybrid approaches.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340703" y="6572726"/>
            <a:ext cx="715447" cy="30480"/>
          </a:xfrm>
          <a:prstGeom prst="roundRect">
            <a:avLst>
              <a:gd name="adj" fmla="val 328638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834569" y="6319718"/>
            <a:ext cx="536615" cy="536615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3868" y="6389251"/>
            <a:ext cx="31789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295406" y="6289953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Task Synchronization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95406" y="6764179"/>
            <a:ext cx="6013966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Mechanisms to prevent race conditions.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5463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Practical Examples and Use Cases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596521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399598"/>
            <a:ext cx="22250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Embedded systems: Scheduling tasks in a microcontroller-based system.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361" y="3596521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59361" y="4399598"/>
            <a:ext cx="222515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Industrial automation: Controlling robotic arms or conveyor belts.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04" y="3596521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4804" y="4399598"/>
            <a:ext cx="22250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routers: Fairly distributing bandwidth among users.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734758"/>
            <a:ext cx="1108424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Conclusion: A Foundation for RTOS Scheduling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7908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Round-Robin is a foundational scheduling algorithm in RTOS. Its strengths include simplicity and fairness. Its limitations in real-time contexts should also be considered.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2025-03-17T02:58:06Z</dcterms:created>
  <dcterms:modified xsi:type="dcterms:W3CDTF">2025-03-17T02:58:06Z</dcterms:modified>
</cp:coreProperties>
</file>